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62" r:id="rId4"/>
    <p:sldId id="297" r:id="rId5"/>
    <p:sldId id="284" r:id="rId6"/>
    <p:sldId id="299" r:id="rId7"/>
    <p:sldId id="300" r:id="rId8"/>
    <p:sldId id="298" r:id="rId9"/>
    <p:sldId id="301" r:id="rId10"/>
    <p:sldId id="302" r:id="rId11"/>
    <p:sldId id="312" r:id="rId12"/>
    <p:sldId id="313" r:id="rId13"/>
    <p:sldId id="311" r:id="rId14"/>
    <p:sldId id="274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A9C7-257B-427E-BBCA-4A084C840E97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D313-AAC2-4886-A483-51C1AE8BF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MHRM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6. Easy to handle :- 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It should be easy to handle properly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should make such system to useful at the time to carry and use </a:t>
            </a:r>
          </a:p>
          <a:p>
            <a:pPr marL="514350" lvl="0" indent="-514350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483" name="Picture 3" descr="C:\Users\DELL\Pictures\easy to hand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657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7. 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</a:t>
            </a:r>
            <a:r>
              <a:rPr lang="en-U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ightness</a:t>
            </a:r>
            <a:r>
              <a:rPr lang="en-US" sz="3200" b="1" dirty="0" smtClean="0">
                <a:solidFill>
                  <a:srgbClr val="FFFF00"/>
                </a:solidFill>
              </a:rPr>
              <a:t>:-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Packaging should be in lighter weight so that easy to handle and carry.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So that  always use light materials to pack the products such as  papers, boxes, bottles, straw. saw dust, etc.</a:t>
            </a:r>
          </a:p>
          <a:p>
            <a:pPr marL="514350" indent="-51435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2530" name="Picture 2" descr="C:\Users\DELL\Pictures\pap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40642"/>
            <a:ext cx="3133725" cy="2093484"/>
          </a:xfrm>
          <a:prstGeom prst="rect">
            <a:avLst/>
          </a:prstGeom>
          <a:noFill/>
        </p:spPr>
      </p:pic>
      <p:pic>
        <p:nvPicPr>
          <p:cNvPr id="22532" name="Picture 4" descr="C:\Users\DELL\Pictures\paper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373880"/>
            <a:ext cx="3314700" cy="1988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8. Reuse /Environmental friendly:- </a:t>
            </a:r>
          </a:p>
          <a:p>
            <a:pPr marL="514350" indent="-51435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Use environmental friendly packaging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Should not create waste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Recycling and reuse</a:t>
            </a:r>
          </a:p>
        </p:txBody>
      </p:sp>
      <p:pic>
        <p:nvPicPr>
          <p:cNvPr id="4" name="Picture 5" descr="C:\Users\DELL\Pictures\re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581400"/>
            <a:ext cx="4162773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304800" y="2819400"/>
            <a:ext cx="1937084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Essential:-</a:t>
            </a:r>
          </a:p>
          <a:p>
            <a:pPr algn="ctr"/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95600" y="762000"/>
            <a:ext cx="5791200" cy="5078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sz="2000" dirty="0" smtClean="0"/>
              <a:t>. Suitability </a:t>
            </a:r>
          </a:p>
          <a:p>
            <a:endParaRPr lang="en-US" sz="2000" dirty="0" smtClean="0"/>
          </a:p>
          <a:p>
            <a:r>
              <a:rPr lang="en-US" sz="2000" dirty="0" smtClean="0"/>
              <a:t>2.Attractivness </a:t>
            </a:r>
          </a:p>
          <a:p>
            <a:endParaRPr lang="en-US" sz="2000" dirty="0" smtClean="0"/>
          </a:p>
          <a:p>
            <a:r>
              <a:rPr lang="en-US" sz="2000" dirty="0" smtClean="0"/>
              <a:t>3.Protection </a:t>
            </a:r>
          </a:p>
          <a:p>
            <a:endParaRPr lang="en-US" sz="2000" dirty="0" smtClean="0"/>
          </a:p>
          <a:p>
            <a:r>
              <a:rPr lang="en-US" sz="2000" dirty="0" smtClean="0"/>
              <a:t>4.Convenience </a:t>
            </a:r>
          </a:p>
          <a:p>
            <a:endParaRPr lang="en-US" sz="2000" dirty="0" smtClean="0"/>
          </a:p>
          <a:p>
            <a:r>
              <a:rPr lang="en-US" sz="2000" dirty="0" smtClean="0"/>
              <a:t>5.Economy</a:t>
            </a:r>
          </a:p>
          <a:p>
            <a:endParaRPr lang="en-US" sz="2000" dirty="0" smtClean="0"/>
          </a:p>
          <a:p>
            <a:r>
              <a:rPr lang="en-US" sz="2000" dirty="0" smtClean="0"/>
              <a:t> 6.Easy to handle</a:t>
            </a:r>
          </a:p>
          <a:p>
            <a:endParaRPr lang="en-US" sz="2000" dirty="0" smtClean="0"/>
          </a:p>
          <a:p>
            <a:r>
              <a:rPr lang="en-US" sz="2000" dirty="0" smtClean="0"/>
              <a:t> 7.lightness</a:t>
            </a:r>
          </a:p>
          <a:p>
            <a:endParaRPr lang="en-US" sz="2000" dirty="0" smtClean="0"/>
          </a:p>
          <a:p>
            <a:r>
              <a:rPr lang="en-US" sz="2000" dirty="0" smtClean="0"/>
              <a:t>8.Reuse /Environmental friendly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1752600"/>
            <a:ext cx="7772400" cy="452431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Last point mention today  date in feedback link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11" name="TextBox 10"/>
          <p:cNvSpPr txBox="1"/>
          <p:nvPr/>
        </p:nvSpPr>
        <p:spPr>
          <a:xfrm>
            <a:off x="1752600" y="11430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-</a:t>
            </a:r>
            <a:r>
              <a:rPr lang="en-US" sz="4000" b="1" dirty="0" smtClean="0">
                <a:solidFill>
                  <a:schemeClr val="bg1"/>
                </a:solidFill>
                <a:cs typeface="Aharoni" pitchFamily="2" charset="-79"/>
              </a:rPr>
              <a:t>2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Decision –I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(Product and Price)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</a:t>
            </a:r>
            <a:r>
              <a:rPr lang="en-US" sz="2400" b="1" dirty="0" smtClean="0">
                <a:cs typeface="Aharoni" pitchFamily="2" charset="-79"/>
              </a:rPr>
              <a:t>.6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400" b="1" dirty="0" smtClean="0"/>
              <a:t>Packaging and Essential</a:t>
            </a:r>
            <a:endParaRPr lang="en-US" sz="2400" dirty="0" smtClean="0"/>
          </a:p>
          <a:p>
            <a:pPr marL="0" lvl="1"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1676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Packing means to protect and cover ,wrapping the products and packaging means not only protect and cover, wrapping but also attractive container and special design to attract customers.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7" name="Picture 3" descr="C:\Users\DELL\Pictures\sunfl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1910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304800" y="2819400"/>
            <a:ext cx="1937084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Essential:-</a:t>
            </a:r>
          </a:p>
          <a:p>
            <a:pPr algn="ctr"/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95600" y="762000"/>
            <a:ext cx="5791200" cy="5078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sz="2000" dirty="0" smtClean="0"/>
              <a:t>. Suitability </a:t>
            </a:r>
          </a:p>
          <a:p>
            <a:endParaRPr lang="en-US" sz="2000" dirty="0" smtClean="0"/>
          </a:p>
          <a:p>
            <a:r>
              <a:rPr lang="en-US" sz="2000" dirty="0" smtClean="0"/>
              <a:t>2.Attractivness </a:t>
            </a:r>
          </a:p>
          <a:p>
            <a:endParaRPr lang="en-US" sz="2000" dirty="0" smtClean="0"/>
          </a:p>
          <a:p>
            <a:r>
              <a:rPr lang="en-US" sz="2000" dirty="0" smtClean="0"/>
              <a:t>3.Protection </a:t>
            </a:r>
          </a:p>
          <a:p>
            <a:endParaRPr lang="en-US" sz="2000" dirty="0" smtClean="0"/>
          </a:p>
          <a:p>
            <a:r>
              <a:rPr lang="en-US" sz="2000" dirty="0" smtClean="0"/>
              <a:t>4.Convenience </a:t>
            </a:r>
          </a:p>
          <a:p>
            <a:endParaRPr lang="en-US" sz="2000" dirty="0" smtClean="0"/>
          </a:p>
          <a:p>
            <a:r>
              <a:rPr lang="en-US" sz="2000" dirty="0" smtClean="0"/>
              <a:t>5.Economy</a:t>
            </a:r>
          </a:p>
          <a:p>
            <a:endParaRPr lang="en-US" sz="2000" dirty="0" smtClean="0"/>
          </a:p>
          <a:p>
            <a:r>
              <a:rPr lang="en-US" sz="2000" dirty="0" smtClean="0"/>
              <a:t> 6.Easy to handle</a:t>
            </a:r>
          </a:p>
          <a:p>
            <a:endParaRPr lang="en-US" sz="2000" dirty="0" smtClean="0"/>
          </a:p>
          <a:p>
            <a:r>
              <a:rPr lang="en-US" sz="2000" dirty="0" smtClean="0"/>
              <a:t> 7.lightness</a:t>
            </a:r>
          </a:p>
          <a:p>
            <a:endParaRPr lang="en-US" sz="2000" dirty="0" smtClean="0"/>
          </a:p>
          <a:p>
            <a:r>
              <a:rPr lang="en-US" sz="2000" dirty="0" smtClean="0"/>
              <a:t>8.Reuse /Environmental friendly</a:t>
            </a:r>
          </a:p>
          <a:p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Suitability :-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good package must be suitable to the product. For example , medicines must preferably come in glass bottles and not in plastic bottles.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Again, glassware should be packed with cushioning materials </a:t>
            </a:r>
          </a:p>
        </p:txBody>
      </p:sp>
      <p:pic>
        <p:nvPicPr>
          <p:cNvPr id="16386" name="Picture 2" descr="C:\Users\DELL\Pictures\medicne bott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771900"/>
            <a:ext cx="2857500" cy="2857500"/>
          </a:xfrm>
          <a:prstGeom prst="rect">
            <a:avLst/>
          </a:prstGeom>
          <a:noFill/>
        </p:spPr>
      </p:pic>
      <p:pic>
        <p:nvPicPr>
          <p:cNvPr id="16387" name="Picture 3" descr="C:\Users\DELL\Pictures\cushion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114800"/>
            <a:ext cx="4070684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3</a:t>
            </a:r>
            <a:r>
              <a:rPr lang="en-US" sz="3200" b="1" dirty="0" smtClean="0">
                <a:solidFill>
                  <a:srgbClr val="FFFF00"/>
                </a:solidFill>
              </a:rPr>
              <a:t>. Protection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It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means to protect and cover ,wrapping the products and packaging means not only protect and cover, wrapping but also attractive container and special design to attract customers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8434" name="Picture 2" descr="C:\Users\DELL\Pictures\egg_carton_pul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419600"/>
            <a:ext cx="3810000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. Convenience :-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Packages should offer convenience the case of carrying, handling and using the product. They must come in convenient sizes and shapes as per the requirements of the customers.</a:t>
            </a:r>
          </a:p>
        </p:txBody>
      </p:sp>
      <p:pic>
        <p:nvPicPr>
          <p:cNvPr id="19458" name="Picture 2" descr="C:\Users\DELL\Pictures\convei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495800"/>
            <a:ext cx="4257675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381000"/>
            <a:ext cx="891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2. Attractiveness :-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Packages must be attractive. They should attract the attention of the prospects or buyers and make them to buy the duct. It should have the advertising value.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Packages must be convenient to display in the showcases. They should be attractive, compact and conveniently displayable.</a:t>
            </a:r>
            <a:endParaRPr lang="en-US" sz="2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181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7411" name="Picture 3" descr="C:\Users\DELL\Pictures\attractive pakag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029200"/>
            <a:ext cx="2971800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5. 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Economy :-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cost of packaging must be reasonable </a:t>
            </a:r>
          </a:p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should be fashionable or daily use </a:t>
            </a:r>
          </a:p>
          <a:p>
            <a:pPr marL="514350" indent="-51435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389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65</cp:revision>
  <dcterms:created xsi:type="dcterms:W3CDTF">2020-06-02T07:05:21Z</dcterms:created>
  <dcterms:modified xsi:type="dcterms:W3CDTF">2021-08-26T07:19:30Z</dcterms:modified>
</cp:coreProperties>
</file>